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A782E6-7D47-43DB-BE8D-5C60AC0BA81E}" type="datetimeFigureOut">
              <a:rPr lang="en-IN" smtClean="0"/>
              <a:t>06-03-2025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5A211A-4D57-4931-AFF6-06BF0C344FD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6127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5A211A-4D57-4931-AFF6-06BF0C344FDF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6028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0809B-688C-4C39-A542-035E2389DE04}" type="datetimeFigureOut">
              <a:rPr lang="en-IN" smtClean="0"/>
              <a:t>06-03-2025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2EE45-4CB2-47E0-8C33-10962B8B3A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1517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0809B-688C-4C39-A542-035E2389DE04}" type="datetimeFigureOut">
              <a:rPr lang="en-IN" smtClean="0"/>
              <a:t>06-03-2025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2EE45-4CB2-47E0-8C33-10962B8B3A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61256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0809B-688C-4C39-A542-035E2389DE04}" type="datetimeFigureOut">
              <a:rPr lang="en-IN" smtClean="0"/>
              <a:t>06-03-2025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2EE45-4CB2-47E0-8C33-10962B8B3A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24288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0809B-688C-4C39-A542-035E2389DE04}" type="datetimeFigureOut">
              <a:rPr lang="en-IN" smtClean="0"/>
              <a:t>06-03-2025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2EE45-4CB2-47E0-8C33-10962B8B3A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83717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0809B-688C-4C39-A542-035E2389DE04}" type="datetimeFigureOut">
              <a:rPr lang="en-IN" smtClean="0"/>
              <a:t>06-03-2025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2EE45-4CB2-47E0-8C33-10962B8B3A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34104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0809B-688C-4C39-A542-035E2389DE04}" type="datetimeFigureOut">
              <a:rPr lang="en-IN" smtClean="0"/>
              <a:t>06-03-2025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2EE45-4CB2-47E0-8C33-10962B8B3A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8849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0809B-688C-4C39-A542-035E2389DE04}" type="datetimeFigureOut">
              <a:rPr lang="en-IN" smtClean="0"/>
              <a:t>06-03-2025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2EE45-4CB2-47E0-8C33-10962B8B3A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6416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0809B-688C-4C39-A542-035E2389DE04}" type="datetimeFigureOut">
              <a:rPr lang="en-IN" smtClean="0"/>
              <a:t>06-03-2025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2EE45-4CB2-47E0-8C33-10962B8B3A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65285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0809B-688C-4C39-A542-035E2389DE04}" type="datetimeFigureOut">
              <a:rPr lang="en-IN" smtClean="0"/>
              <a:t>06-03-2025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2EE45-4CB2-47E0-8C33-10962B8B3A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46996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0809B-688C-4C39-A542-035E2389DE04}" type="datetimeFigureOut">
              <a:rPr lang="en-IN" smtClean="0"/>
              <a:t>06-03-2025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2EE45-4CB2-47E0-8C33-10962B8B3A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92436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0809B-688C-4C39-A542-035E2389DE04}" type="datetimeFigureOut">
              <a:rPr lang="en-IN" smtClean="0"/>
              <a:t>06-03-2025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2EE45-4CB2-47E0-8C33-10962B8B3A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9686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0809B-688C-4C39-A542-035E2389DE04}" type="datetimeFigureOut">
              <a:rPr lang="en-IN" smtClean="0"/>
              <a:t>06-03-2025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2EE45-4CB2-47E0-8C33-10962B8B3A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09446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r>
              <a:rPr lang="en-GB" b="1" u="sng" dirty="0" err="1" smtClean="0">
                <a:latin typeface="Kalpurush" pitchFamily="2" charset="0"/>
                <a:cs typeface="Kalpurush" pitchFamily="2" charset="0"/>
              </a:rPr>
              <a:t>তর্কসংগ্রহে</a:t>
            </a:r>
            <a:r>
              <a:rPr lang="en-GB" b="1" u="sng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u="sng" dirty="0" err="1" smtClean="0">
                <a:latin typeface="Kalpurush" pitchFamily="2" charset="0"/>
                <a:cs typeface="Kalpurush" pitchFamily="2" charset="0"/>
              </a:rPr>
              <a:t>মঙ্গলাচরণম্</a:t>
            </a:r>
            <a:r>
              <a:rPr lang="en-GB" b="1" u="sng" dirty="0" smtClean="0">
                <a:latin typeface="Kalpurush" pitchFamily="2" charset="0"/>
                <a:cs typeface="Kalpurush" pitchFamily="2" charset="0"/>
              </a:rPr>
              <a:t>‌</a:t>
            </a:r>
            <a:endParaRPr lang="en-IN" b="1" u="sng" dirty="0">
              <a:latin typeface="Kalpurush" pitchFamily="2" charset="0"/>
              <a:cs typeface="Kalpurush" pitchFamily="2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solidFill>
            <a:schemeClr val="accent6">
              <a:lumMod val="20000"/>
              <a:lumOff val="8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শান্তিপুরমহাবিদ্যালয়স্য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>
                <a:latin typeface="Kalpurush" pitchFamily="2" charset="0"/>
                <a:cs typeface="Kalpurush" pitchFamily="2" charset="0"/>
              </a:rPr>
              <a:t>সহকারিণা</a:t>
            </a:r>
            <a:r>
              <a:rPr lang="en-GB" b="1" dirty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>
                <a:latin typeface="Kalpurush" pitchFamily="2" charset="0"/>
                <a:cs typeface="Kalpurush" pitchFamily="2" charset="0"/>
              </a:rPr>
              <a:t>অধ্যাপকেন</a:t>
            </a:r>
            <a:r>
              <a:rPr lang="en-GB" b="1" dirty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>
                <a:latin typeface="Kalpurush" pitchFamily="2" charset="0"/>
                <a:cs typeface="Kalpurush" pitchFamily="2" charset="0"/>
              </a:rPr>
              <a:t>ডঃ</a:t>
            </a:r>
            <a:r>
              <a:rPr lang="en-GB" b="1" dirty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শ্রীবাস-দেবনাথেন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>
                <a:latin typeface="Kalpurush" pitchFamily="2" charset="0"/>
                <a:cs typeface="Kalpurush" pitchFamily="2" charset="0"/>
              </a:rPr>
              <a:t>বিনির্মিতম্</a:t>
            </a:r>
            <a:r>
              <a:rPr lang="en-GB" b="1" dirty="0">
                <a:latin typeface="Kalpurush" pitchFamily="2" charset="0"/>
                <a:cs typeface="Kalpurush" pitchFamily="2" charset="0"/>
              </a:rPr>
              <a:t>‌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endParaRPr lang="en-IN" b="1" dirty="0">
              <a:latin typeface="Kalpurush" pitchFamily="2" charset="0"/>
              <a:cs typeface="Kalpuru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608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92D05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বিষয়</a:t>
            </a:r>
            <a:r>
              <a:rPr lang="en-GB" b="1" dirty="0" err="1">
                <a:latin typeface="Kalpurush" pitchFamily="2" charset="0"/>
                <a:cs typeface="Kalpurush" pitchFamily="2" charset="0"/>
              </a:rPr>
              <a:t>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,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সম্বন্ধঃ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,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অধিকারী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,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প্রয়োজনম্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‌</a:t>
            </a:r>
          </a:p>
          <a:p>
            <a:pPr marL="0" indent="0">
              <a:buNone/>
            </a:pPr>
            <a:r>
              <a:rPr lang="en-GB" b="1" dirty="0" smtClean="0">
                <a:latin typeface="Kalpurush" pitchFamily="2" charset="0"/>
                <a:cs typeface="Kalpurush" pitchFamily="2" charset="0"/>
              </a:rPr>
              <a:t>  ১.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বিষয়ঃ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-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দ্রব্যাদিসপ্তপদার্থাঃ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।</a:t>
            </a:r>
          </a:p>
          <a:p>
            <a:pPr marL="0" indent="0">
              <a:buNone/>
            </a:pPr>
            <a:r>
              <a:rPr lang="en-GB" b="1" dirty="0" smtClean="0">
                <a:latin typeface="Kalpurush" pitchFamily="2" charset="0"/>
                <a:cs typeface="Kalpurush" pitchFamily="2" charset="0"/>
              </a:rPr>
              <a:t>  ২.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সম্বন্ধঃ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-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তর্কসংগ্রহেণ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সহ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দ্রব্যাদিসপ্তপদার্থানাং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            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প্রতিপাদ্যপ্রতিপাদকভাবঃ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।</a:t>
            </a:r>
          </a:p>
          <a:p>
            <a:pPr marL="0" indent="0">
              <a:buNone/>
            </a:pPr>
            <a:r>
              <a:rPr lang="en-GB" b="1" dirty="0" smtClean="0">
                <a:latin typeface="Kalpurush" pitchFamily="2" charset="0"/>
                <a:cs typeface="Kalpurush" pitchFamily="2" charset="0"/>
              </a:rPr>
              <a:t> ৩.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অধিকারী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-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গ্রহণধারণপটুর্বালঃ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।</a:t>
            </a:r>
          </a:p>
          <a:p>
            <a:pPr marL="0" indent="0">
              <a:buNone/>
            </a:pPr>
            <a:r>
              <a:rPr lang="en-GB" b="1" dirty="0" smtClean="0">
                <a:latin typeface="Kalpurush" pitchFamily="2" charset="0"/>
                <a:cs typeface="Kalpurush" pitchFamily="2" charset="0"/>
              </a:rPr>
              <a:t> ৪.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প্রয়োজনম্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‌-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অনায়াসেন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পদার্থজ্ঞানমিতি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মুখ্যপ্রয়োজনম্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‌।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অপবর্গপ্রাপ্তিরিতি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অবান্তরপ্রয়োজনম্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‌। </a:t>
            </a:r>
          </a:p>
          <a:p>
            <a:endParaRPr lang="en-IN" b="1" dirty="0">
              <a:latin typeface="Kalpurush" pitchFamily="2" charset="0"/>
              <a:cs typeface="Kalpurush" pitchFamily="2" charset="0"/>
            </a:endParaRPr>
          </a:p>
        </p:txBody>
      </p:sp>
      <p:sp>
        <p:nvSpPr>
          <p:cNvPr id="4" name="Subtitle 2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u="sng" dirty="0" err="1" smtClean="0">
                <a:latin typeface="Kalpurush" pitchFamily="2" charset="0"/>
                <a:cs typeface="Kalpurush" pitchFamily="2" charset="0"/>
              </a:rPr>
              <a:t>তর্কসংগ্রহে</a:t>
            </a:r>
            <a:r>
              <a:rPr lang="en-GB" b="1" u="sng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অনুবন্ধচতুষ্টয়ম্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‌</a:t>
            </a:r>
            <a:endParaRPr lang="en-IN" b="1" dirty="0">
              <a:latin typeface="Kalpurush" pitchFamily="2" charset="0"/>
              <a:cs typeface="Kalpuru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743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r>
              <a:rPr lang="en-GB" b="1" u="sng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u="sng" dirty="0" err="1" smtClean="0">
                <a:latin typeface="Kalpurush" pitchFamily="2" charset="0"/>
                <a:cs typeface="Kalpurush" pitchFamily="2" charset="0"/>
              </a:rPr>
              <a:t>মঙ্গলাচরণস্য</a:t>
            </a:r>
            <a:r>
              <a:rPr lang="en-GB" b="1" u="sng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u="sng" dirty="0" err="1" smtClean="0">
                <a:latin typeface="Kalpurush" pitchFamily="2" charset="0"/>
                <a:cs typeface="Kalpurush" pitchFamily="2" charset="0"/>
              </a:rPr>
              <a:t>লক্ষণমুদ্দেশ্যঞ্চ</a:t>
            </a:r>
            <a:r>
              <a:rPr lang="en-GB" b="1" u="sng" dirty="0" smtClean="0">
                <a:latin typeface="Kalpurush" pitchFamily="2" charset="0"/>
                <a:cs typeface="Kalpurush" pitchFamily="2" charset="0"/>
              </a:rPr>
              <a:t>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/>
          <a:lstStyle/>
          <a:p>
            <a:r>
              <a:rPr lang="en-GB" b="1" u="sng" dirty="0" err="1" smtClean="0">
                <a:latin typeface="Kalpurush" pitchFamily="2" charset="0"/>
                <a:cs typeface="Kalpurush" pitchFamily="2" charset="0"/>
              </a:rPr>
              <a:t>লক্ষণম্</a:t>
            </a:r>
            <a:r>
              <a:rPr lang="en-GB" b="1" u="sng" dirty="0" smtClean="0">
                <a:latin typeface="Kalpurush" pitchFamily="2" charset="0"/>
                <a:cs typeface="Kalpurush" pitchFamily="2" charset="0"/>
              </a:rPr>
              <a:t>‌- </a:t>
            </a:r>
            <a:r>
              <a:rPr lang="en-GB" b="1" u="sng" dirty="0" err="1" smtClean="0">
                <a:latin typeface="Kalpurush" pitchFamily="2" charset="0"/>
                <a:cs typeface="Kalpurush" pitchFamily="2" charset="0"/>
              </a:rPr>
              <a:t>শিষ্টাচারানুমিতশ্রুতিবোধিতকর্তব্যতাকম্</a:t>
            </a:r>
            <a:r>
              <a:rPr lang="en-GB" b="1" u="sng" dirty="0" smtClean="0">
                <a:latin typeface="Kalpurush" pitchFamily="2" charset="0"/>
                <a:cs typeface="Kalpurush" pitchFamily="2" charset="0"/>
              </a:rPr>
              <a:t>‌ </a:t>
            </a:r>
            <a:r>
              <a:rPr lang="en-GB" b="1" u="sng" dirty="0" err="1" smtClean="0">
                <a:latin typeface="Kalpurush" pitchFamily="2" charset="0"/>
                <a:cs typeface="Kalpurush" pitchFamily="2" charset="0"/>
              </a:rPr>
              <a:t>ইষ্টদেবতানমস্কারলক্ষণং</a:t>
            </a:r>
            <a:r>
              <a:rPr lang="en-GB" b="1" u="sng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u="sng" dirty="0" err="1" smtClean="0">
                <a:latin typeface="Kalpurush" pitchFamily="2" charset="0"/>
                <a:cs typeface="Kalpurush" pitchFamily="2" charset="0"/>
              </a:rPr>
              <a:t>মঙ্গলম্</a:t>
            </a:r>
            <a:r>
              <a:rPr lang="en-GB" b="1" u="sng" dirty="0" smtClean="0">
                <a:latin typeface="Kalpurush" pitchFamily="2" charset="0"/>
                <a:cs typeface="Kalpurush" pitchFamily="2" charset="0"/>
              </a:rPr>
              <a:t>‌</a:t>
            </a:r>
          </a:p>
          <a:p>
            <a:r>
              <a:rPr lang="en-GB" b="1" u="sng" dirty="0" err="1" smtClean="0">
                <a:latin typeface="Kalpurush" pitchFamily="2" charset="0"/>
                <a:cs typeface="Kalpurush" pitchFamily="2" charset="0"/>
              </a:rPr>
              <a:t>উদ্দেশ্যম্</a:t>
            </a:r>
            <a:r>
              <a:rPr lang="en-GB" b="1" u="sng" dirty="0" smtClean="0">
                <a:latin typeface="Kalpurush" pitchFamily="2" charset="0"/>
                <a:cs typeface="Kalpurush" pitchFamily="2" charset="0"/>
              </a:rPr>
              <a:t>‌- </a:t>
            </a:r>
            <a:r>
              <a:rPr lang="en-GB" b="1" u="sng" dirty="0" err="1" smtClean="0">
                <a:latin typeface="Kalpurush" pitchFamily="2" charset="0"/>
                <a:cs typeface="Kalpurush" pitchFamily="2" charset="0"/>
              </a:rPr>
              <a:t>বিঘ্নবিনাশঃ</a:t>
            </a:r>
            <a:r>
              <a:rPr lang="en-GB" b="1" u="sng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u="sng" dirty="0" err="1" smtClean="0">
                <a:latin typeface="Kalpurush" pitchFamily="2" charset="0"/>
                <a:cs typeface="Kalpurush" pitchFamily="2" charset="0"/>
              </a:rPr>
              <a:t>গ্রন্থসমাপ্তিশ্চ</a:t>
            </a:r>
            <a:r>
              <a:rPr lang="en-GB" b="1" u="sng" dirty="0" smtClean="0">
                <a:latin typeface="Kalpurush" pitchFamily="2" charset="0"/>
                <a:cs typeface="Kalpurush" pitchFamily="2" charset="0"/>
              </a:rPr>
              <a:t> </a:t>
            </a:r>
          </a:p>
          <a:p>
            <a:r>
              <a:rPr lang="en-GB" b="1" u="sng" dirty="0" err="1" smtClean="0">
                <a:latin typeface="Kalpurush" pitchFamily="2" charset="0"/>
                <a:cs typeface="Kalpurush" pitchFamily="2" charset="0"/>
              </a:rPr>
              <a:t>অন্বয়ব্যতিরেকাভাবাপত্তিনিরাসঃ</a:t>
            </a:r>
            <a:r>
              <a:rPr lang="en-GB" b="1" u="sng" dirty="0" smtClean="0">
                <a:latin typeface="Kalpurush" pitchFamily="2" charset="0"/>
                <a:cs typeface="Kalpurush" pitchFamily="2" charset="0"/>
              </a:rPr>
              <a:t>- </a:t>
            </a:r>
            <a:r>
              <a:rPr lang="en-GB" b="1" u="sng" dirty="0" err="1" smtClean="0">
                <a:latin typeface="Kalpurush" pitchFamily="2" charset="0"/>
                <a:cs typeface="Kalpurush" pitchFamily="2" charset="0"/>
              </a:rPr>
              <a:t>কাদম্বর্যাদৌ</a:t>
            </a:r>
            <a:r>
              <a:rPr lang="en-GB" b="1" u="sng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u="sng" dirty="0" err="1" smtClean="0">
                <a:latin typeface="Kalpurush" pitchFamily="2" charset="0"/>
                <a:cs typeface="Kalpurush" pitchFamily="2" charset="0"/>
              </a:rPr>
              <a:t>বিঘ্নবাহুল্যম্</a:t>
            </a:r>
            <a:r>
              <a:rPr lang="en-GB" b="1" u="sng" dirty="0" smtClean="0">
                <a:latin typeface="Kalpurush" pitchFamily="2" charset="0"/>
                <a:cs typeface="Kalpurush" pitchFamily="2" charset="0"/>
              </a:rPr>
              <a:t>‌ </a:t>
            </a:r>
            <a:r>
              <a:rPr lang="en-GB" b="1" u="sng" dirty="0" err="1" smtClean="0">
                <a:latin typeface="Kalpurush" pitchFamily="2" charset="0"/>
                <a:cs typeface="Kalpurush" pitchFamily="2" charset="0"/>
              </a:rPr>
              <a:t>আসী</a:t>
            </a:r>
            <a:r>
              <a:rPr lang="en-GB" b="1" u="sng" dirty="0" smtClean="0">
                <a:latin typeface="Kalpurush" pitchFamily="2" charset="0"/>
                <a:cs typeface="Kalpurush" pitchFamily="2" charset="0"/>
              </a:rPr>
              <a:t>ৎ। </a:t>
            </a:r>
            <a:r>
              <a:rPr lang="en-GB" b="1" u="sng" dirty="0" err="1" smtClean="0">
                <a:latin typeface="Kalpurush" pitchFamily="2" charset="0"/>
                <a:cs typeface="Kalpurush" pitchFamily="2" charset="0"/>
              </a:rPr>
              <a:t>কিরণাবল্যাদৌ</a:t>
            </a:r>
            <a:r>
              <a:rPr lang="en-GB" b="1" u="sng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u="sng" dirty="0" err="1" smtClean="0">
                <a:latin typeface="Kalpurush" pitchFamily="2" charset="0"/>
                <a:cs typeface="Kalpurush" pitchFamily="2" charset="0"/>
              </a:rPr>
              <a:t>গ্রন্থাদ্</a:t>
            </a:r>
            <a:r>
              <a:rPr lang="en-GB" b="1" u="sng" dirty="0" smtClean="0">
                <a:latin typeface="Kalpurush" pitchFamily="2" charset="0"/>
                <a:cs typeface="Kalpurush" pitchFamily="2" charset="0"/>
              </a:rPr>
              <a:t>‌ </a:t>
            </a:r>
            <a:r>
              <a:rPr lang="en-GB" b="1" u="sng" dirty="0" err="1" smtClean="0">
                <a:latin typeface="Kalpurush" pitchFamily="2" charset="0"/>
                <a:cs typeface="Kalpurush" pitchFamily="2" charset="0"/>
              </a:rPr>
              <a:t>বহিরেব</a:t>
            </a:r>
            <a:r>
              <a:rPr lang="en-GB" b="1" u="sng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u="sng" dirty="0" err="1" smtClean="0">
                <a:latin typeface="Kalpurush" pitchFamily="2" charset="0"/>
                <a:cs typeface="Kalpurush" pitchFamily="2" charset="0"/>
              </a:rPr>
              <a:t>মঙ্গলং</a:t>
            </a:r>
            <a:r>
              <a:rPr lang="en-GB" b="1" u="sng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u="sng" dirty="0" err="1" smtClean="0">
                <a:latin typeface="Kalpurush" pitchFamily="2" charset="0"/>
                <a:cs typeface="Kalpurush" pitchFamily="2" charset="0"/>
              </a:rPr>
              <a:t>কৃতম্</a:t>
            </a:r>
            <a:r>
              <a:rPr lang="en-GB" b="1" u="sng" dirty="0" smtClean="0">
                <a:latin typeface="Kalpurush" pitchFamily="2" charset="0"/>
                <a:cs typeface="Kalpurush" pitchFamily="2" charset="0"/>
              </a:rPr>
              <a:t>‌। </a:t>
            </a:r>
            <a:r>
              <a:rPr lang="en-GB" b="1" u="sng" dirty="0" err="1" smtClean="0">
                <a:latin typeface="Kalpurush" pitchFamily="2" charset="0"/>
                <a:cs typeface="Kalpurush" pitchFamily="2" charset="0"/>
              </a:rPr>
              <a:t>অতো</a:t>
            </a:r>
            <a:r>
              <a:rPr lang="en-GB" b="1" u="sng" dirty="0" smtClean="0">
                <a:latin typeface="Kalpurush" pitchFamily="2" charset="0"/>
                <a:cs typeface="Kalpurush" pitchFamily="2" charset="0"/>
              </a:rPr>
              <a:t> ন </a:t>
            </a:r>
            <a:r>
              <a:rPr lang="en-GB" b="1" u="sng" dirty="0" err="1" smtClean="0">
                <a:latin typeface="Kalpurush" pitchFamily="2" charset="0"/>
                <a:cs typeface="Kalpurush" pitchFamily="2" charset="0"/>
              </a:rPr>
              <a:t>ব্যভিচারঃ</a:t>
            </a:r>
            <a:r>
              <a:rPr lang="en-GB" b="1" u="sng" dirty="0" smtClean="0">
                <a:latin typeface="Kalpurush" pitchFamily="2" charset="0"/>
                <a:cs typeface="Kalpurush" pitchFamily="2" charset="0"/>
              </a:rPr>
              <a:t>।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08062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মঙ্গলস্য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কর্তব্যত্বে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শাস্ত্রীয়ং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প্রমাণম্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‌</a:t>
            </a:r>
            <a:endParaRPr lang="en-IN" b="1" dirty="0">
              <a:latin typeface="Kalpurush" pitchFamily="2" charset="0"/>
              <a:cs typeface="Kalpurush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28800"/>
            <a:ext cx="8229600" cy="4525963"/>
          </a:xfrm>
          <a:solidFill>
            <a:srgbClr val="00B05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সমাপ্তিকামো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মঙ্গলমাচরে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ৎ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ইতি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শিষ্টাচারানুমিতশ্রুতেরেব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প্রমাণত্বা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ৎ ।</a:t>
            </a:r>
          </a:p>
          <a:p>
            <a:endParaRPr lang="en-IN" dirty="0">
              <a:latin typeface="Kalpurush" pitchFamily="2" charset="0"/>
              <a:cs typeface="Kalpuru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405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7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/>
          <a:lstStyle/>
          <a:p>
            <a:r>
              <a:rPr lang="en-GB" dirty="0" smtClean="0">
                <a:latin typeface="Kalpurush" pitchFamily="2" charset="0"/>
                <a:cs typeface="Kalpurush" pitchFamily="2" charset="0"/>
              </a:rPr>
              <a:t>“ন </a:t>
            </a:r>
            <a:r>
              <a:rPr lang="en-GB" dirty="0" err="1" smtClean="0">
                <a:latin typeface="Kalpurush" pitchFamily="2" charset="0"/>
                <a:cs typeface="Kalpurush" pitchFamily="2" charset="0"/>
              </a:rPr>
              <a:t>কুর্যান্নিষ্ফলং</a:t>
            </a:r>
            <a:r>
              <a:rPr lang="en-GB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dirty="0" err="1" smtClean="0">
                <a:latin typeface="Kalpurush" pitchFamily="2" charset="0"/>
                <a:cs typeface="Kalpurush" pitchFamily="2" charset="0"/>
              </a:rPr>
              <a:t>কর্ম</a:t>
            </a:r>
            <a:r>
              <a:rPr lang="en-GB" dirty="0" smtClean="0">
                <a:latin typeface="Kalpurush" pitchFamily="2" charset="0"/>
                <a:cs typeface="Kalpurush" pitchFamily="2" charset="0"/>
              </a:rPr>
              <a:t>” </a:t>
            </a:r>
            <a:r>
              <a:rPr lang="en-GB" dirty="0" err="1" smtClean="0">
                <a:latin typeface="Kalpurush" pitchFamily="2" charset="0"/>
                <a:cs typeface="Kalpurush" pitchFamily="2" charset="0"/>
              </a:rPr>
              <a:t>ইতি</a:t>
            </a:r>
            <a:r>
              <a:rPr lang="en-GB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dirty="0" err="1" smtClean="0">
                <a:latin typeface="Kalpurush" pitchFamily="2" charset="0"/>
                <a:cs typeface="Kalpurush" pitchFamily="2" charset="0"/>
              </a:rPr>
              <a:t>জলতাড়নাদেরপি</a:t>
            </a:r>
            <a:r>
              <a:rPr lang="en-GB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dirty="0" err="1" smtClean="0">
                <a:latin typeface="Kalpurush" pitchFamily="2" charset="0"/>
                <a:cs typeface="Kalpurush" pitchFamily="2" charset="0"/>
              </a:rPr>
              <a:t>নিষিদ্ধত্বা</a:t>
            </a:r>
            <a:r>
              <a:rPr lang="en-GB" dirty="0" smtClean="0">
                <a:latin typeface="Kalpurush" pitchFamily="2" charset="0"/>
                <a:cs typeface="Kalpurush" pitchFamily="2" charset="0"/>
              </a:rPr>
              <a:t>ৎ।</a:t>
            </a:r>
            <a:endParaRPr lang="en-IN" dirty="0">
              <a:latin typeface="Kalpurush" pitchFamily="2" charset="0"/>
              <a:cs typeface="Kalpurush" pitchFamily="2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txBody>
          <a:bodyPr/>
          <a:lstStyle/>
          <a:p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মঙ্গলস্য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কর্তব্যত্বে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লৌকিকং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 </a:t>
            </a:r>
            <a:r>
              <a:rPr lang="en-GB" b="1" dirty="0" err="1" smtClean="0">
                <a:latin typeface="Kalpurush" pitchFamily="2" charset="0"/>
                <a:cs typeface="Kalpurush" pitchFamily="2" charset="0"/>
              </a:rPr>
              <a:t>প্রমাণম্</a:t>
            </a:r>
            <a:r>
              <a:rPr lang="en-GB" b="1" dirty="0" smtClean="0">
                <a:latin typeface="Kalpurush" pitchFamily="2" charset="0"/>
                <a:cs typeface="Kalpurush" pitchFamily="2" charset="0"/>
              </a:rPr>
              <a:t>‌</a:t>
            </a:r>
            <a:endParaRPr lang="en-IN" b="1" dirty="0">
              <a:latin typeface="Kalpurush" pitchFamily="2" charset="0"/>
              <a:cs typeface="Kalpuru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936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99</Words>
  <Application>Microsoft Office PowerPoint</Application>
  <PresentationFormat>On-screen Show (4:3)</PresentationFormat>
  <Paragraphs>17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তর্কসংগ্রহে মঙ্গলাচরণম্‌</vt:lpstr>
      <vt:lpstr> তর্কসংগ্রহে অনুবন্ধচতুষ্টয়ম্‌</vt:lpstr>
      <vt:lpstr> মঙ্গলাচরণস্য লক্ষণমুদ্দেশ্যঞ্চ </vt:lpstr>
      <vt:lpstr>মঙ্গলস্য কর্তব্যত্বে শাস্ত্রীয়ং প্রমাণম্‌</vt:lpstr>
      <vt:lpstr>মঙ্গলস্য কর্তব্যত্বে লৌকিকং প্রমাণম্‌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তর্কসংগ্রহে মঙ্গলাচরণম্‌</dc:title>
  <dc:creator>shreebas.debnath86@outlook.com</dc:creator>
  <cp:lastModifiedBy>shreebas.debnath86@outlook.com</cp:lastModifiedBy>
  <cp:revision>11</cp:revision>
  <dcterms:created xsi:type="dcterms:W3CDTF">2025-03-06T04:16:55Z</dcterms:created>
  <dcterms:modified xsi:type="dcterms:W3CDTF">2025-03-06T16:31:06Z</dcterms:modified>
</cp:coreProperties>
</file>